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E06E1-068A-4E8D-B4E7-2D9B61997DFF}" type="datetimeFigureOut">
              <a:rPr lang="en-US" smtClean="0"/>
              <a:pPr/>
              <a:t>10/24/2013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D7B7D-743C-4BF7-A06A-2B9A697C48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7871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7B7D-743C-4BF7-A06A-2B9A697C48F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20585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7B7D-743C-4BF7-A06A-2B9A697C48F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3268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7B7D-743C-4BF7-A06A-2B9A697C48F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15811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7B7D-743C-4BF7-A06A-2B9A697C48F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72268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 the difference between open and closed meetings, where to find meeting lists, aa</a:t>
            </a:r>
            <a:r>
              <a:rPr lang="en-US" baseline="0" dirty="0" smtClean="0"/>
              <a:t> and cso websites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7B7D-743C-4BF7-A06A-2B9A697C48F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65432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7B7D-743C-4BF7-A06A-2B9A697C48F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84668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7B7D-743C-4BF7-A06A-2B9A697C48F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933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7B7D-743C-4BF7-A06A-2B9A697C48F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4213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7B7D-743C-4BF7-A06A-2B9A697C48F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2506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7B7D-743C-4BF7-A06A-2B9A697C48F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5114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7B7D-743C-4BF7-A06A-2B9A697C48F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9824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7B7D-743C-4BF7-A06A-2B9A697C48F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6291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7B7D-743C-4BF7-A06A-2B9A697C48F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15474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Choose a video</a:t>
            </a:r>
            <a:r>
              <a:rPr lang="en-US" baseline="0" dirty="0" smtClean="0"/>
              <a:t> or 2, or have the dvd to play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7B7D-743C-4BF7-A06A-2B9A697C48F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8090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7B7D-743C-4BF7-A06A-2B9A697C48F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0807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2D93-7524-4F0C-B2D7-CA502B5B5D6A}" type="datetimeFigureOut">
              <a:rPr lang="en-US" smtClean="0"/>
              <a:pPr/>
              <a:t>10/24/2013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8317-2D04-4AF5-B680-EDB9F04D364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2D93-7524-4F0C-B2D7-CA502B5B5D6A}" type="datetimeFigureOut">
              <a:rPr lang="en-US" smtClean="0"/>
              <a:pPr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8317-2D04-4AF5-B680-EDB9F04D36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2D93-7524-4F0C-B2D7-CA502B5B5D6A}" type="datetimeFigureOut">
              <a:rPr lang="en-US" smtClean="0"/>
              <a:pPr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8317-2D04-4AF5-B680-EDB9F04D36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2D93-7524-4F0C-B2D7-CA502B5B5D6A}" type="datetimeFigureOut">
              <a:rPr lang="en-US" smtClean="0"/>
              <a:pPr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8317-2D04-4AF5-B680-EDB9F04D36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2D93-7524-4F0C-B2D7-CA502B5B5D6A}" type="datetimeFigureOut">
              <a:rPr lang="en-US" smtClean="0"/>
              <a:pPr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71F8317-2D04-4AF5-B680-EDB9F04D36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2D93-7524-4F0C-B2D7-CA502B5B5D6A}" type="datetimeFigureOut">
              <a:rPr lang="en-US" smtClean="0"/>
              <a:pPr/>
              <a:t>10/24/2013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8317-2D04-4AF5-B680-EDB9F04D36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2D93-7524-4F0C-B2D7-CA502B5B5D6A}" type="datetimeFigureOut">
              <a:rPr lang="en-US" smtClean="0"/>
              <a:pPr/>
              <a:t>10/24/2013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8317-2D04-4AF5-B680-EDB9F04D36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2D93-7524-4F0C-B2D7-CA502B5B5D6A}" type="datetimeFigureOut">
              <a:rPr lang="en-US" smtClean="0"/>
              <a:pPr/>
              <a:t>10/24/2013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8317-2D04-4AF5-B680-EDB9F04D36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2D93-7524-4F0C-B2D7-CA502B5B5D6A}" type="datetimeFigureOut">
              <a:rPr lang="en-US" smtClean="0"/>
              <a:pPr/>
              <a:t>10/24/2013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8317-2D04-4AF5-B680-EDB9F04D36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2D93-7524-4F0C-B2D7-CA502B5B5D6A}" type="datetimeFigureOut">
              <a:rPr lang="en-US" smtClean="0"/>
              <a:pPr/>
              <a:t>10/24/2013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8317-2D04-4AF5-B680-EDB9F04D36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2D93-7524-4F0C-B2D7-CA502B5B5D6A}" type="datetimeFigureOut">
              <a:rPr lang="en-US" smtClean="0"/>
              <a:pPr/>
              <a:t>10/24/2013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8317-2D04-4AF5-B680-EDB9F04D36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D752D93-7524-4F0C-B2D7-CA502B5B5D6A}" type="datetimeFigureOut">
              <a:rPr lang="en-US" smtClean="0"/>
              <a:pPr/>
              <a:t>10/24/2013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71F8317-2D04-4AF5-B680-EDB9F04D36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a.org/lang/en/subpage.cfm?page=398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5908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YOUNG PEOPLE and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AA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9684" y="990600"/>
            <a:ext cx="82846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ALCOHOLICS ANONYMOUS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57800" y="5334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Area 28 Public Information</a:t>
            </a:r>
            <a:br>
              <a:rPr lang="en-US" dirty="0" smtClean="0"/>
            </a:br>
            <a:r>
              <a:rPr lang="en-US" dirty="0" smtClean="0"/>
              <a:t>Draft version, October,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80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QUIZ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Do you lose time from school or work because of drinking?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Do you drink to lose shyness and build up self confidence?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Is drinking affecting your reputation?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Do you drink to escape from study or home worries?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Does it bother you if some body says maybe you drink too much? </a:t>
            </a:r>
          </a:p>
        </p:txBody>
      </p:sp>
    </p:spTree>
    <p:extLst>
      <p:ext uri="{BB962C8B-B14F-4D97-AF65-F5344CB8AC3E}">
        <p14:creationId xmlns:p14="http://schemas.microsoft.com/office/powerpoint/2010/main" xmlns="" val="180086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QUIZ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Do you have to take a drink to go out on a date?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Do you ever get into money trouble over buying liquor?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Have you lost friends since you’ve started drinking?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Do you hang out now with a crowd where stuff is easy to get?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Do your friends drink less than you do?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844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QUIZ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Do you drink until the bottle is empty?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Have you ever had a loss of memory from drinking?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Has drunk driving ever put you into a hospital or a jail?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Do you get annoyed with classes or lectures on drinking?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Do you think you have a problem with liquor?</a:t>
            </a:r>
            <a:r>
              <a:rPr lang="en-US" sz="1400" dirty="0" smtClean="0">
                <a:solidFill>
                  <a:schemeClr val="bg1"/>
                </a:solidFill>
              </a:rPr>
              <a:t>1</a:t>
            </a:r>
          </a:p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1 Young People and AA,  score it yourself quiz, pg. 43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98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How do we stay away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from drinking?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70916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We go to A.A. meetings as often as we can. From hearing the stories, we realize we are not unique.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 learn to identify with the feelings of the speakers and not compare the outer facts of our story with those of others</a:t>
            </a:r>
            <a:r>
              <a:rPr lang="en-US" sz="1600" dirty="0" smtClean="0">
                <a:solidFill>
                  <a:schemeClr val="bg1"/>
                </a:solidFill>
              </a:rPr>
              <a:t>1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1Young People and AA pg.  7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134842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How do we stay away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from drinking?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We reach out to other members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Talk to others before and after meetings,              and on the telephone.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 change ourselves, gradually, day to day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 help other alcoholics. And by helping, we stay sober, sane and happy.</a:t>
            </a:r>
            <a:r>
              <a:rPr lang="en-US" sz="1600" dirty="0" smtClean="0">
                <a:solidFill>
                  <a:schemeClr val="bg1"/>
                </a:solidFill>
              </a:rPr>
              <a:t>1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1 Young People and AA pg.  7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510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 Think I Might Be an Alcoholic…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What Now?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If drinking is causing you trouble, and you want to stop but can’t seem to do it on your own,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give Alcoholics Anonymous a try—try it for 90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days, and if your life doesn’t get better, at least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you’ll better understand your options. </a:t>
            </a:r>
            <a:r>
              <a:rPr lang="en-US" sz="1400" dirty="0" smtClean="0">
                <a:solidFill>
                  <a:schemeClr val="bg1"/>
                </a:solidFill>
              </a:rPr>
              <a:t>1</a:t>
            </a:r>
          </a:p>
          <a:p>
            <a:pPr marL="137160" indent="0" algn="r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1 Young People and AA pg. 5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81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ALCOHOLICS ANONYMOUS</a:t>
            </a:r>
            <a:b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What Is AA?- Preamble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Too Young?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How do I know if I am an Alcoholic?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How do we stay away from drinking?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346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What Is AA?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PREAMBLE</a:t>
            </a:r>
          </a:p>
          <a:p>
            <a:pPr marL="0" indent="0" algn="just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Alcoholics Anonymous® is a fellowship of men and 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women who share their experience, strength and 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hope with each other that they may solve their 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common problem and help others to recover 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from alcoholism.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940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PREAMBLE-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(continued)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• The only requirement for membership is a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desire to stop drinking. There are no dues or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fees for A.A. membership; we are self-supporting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through our own contributions.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• A.A. is not allied with any sect, denomination,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politics, organization or institution; does not wish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to engage in any controversy; neither endorses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nor opposes any causes.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• Our primary purpose is to stay sober and help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other alcoholics to achieve sobriety.</a:t>
            </a:r>
          </a:p>
          <a:p>
            <a:pPr marL="0" indent="0">
              <a:buNone/>
            </a:pPr>
            <a:r>
              <a:rPr lang="en-US" sz="1900" dirty="0" smtClean="0">
                <a:solidFill>
                  <a:schemeClr val="bg1"/>
                </a:solidFill>
              </a:rPr>
              <a:t>                                                Copyright © by A.A. Grapevine,Inc.;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279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TOO YOUNG?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The </a:t>
            </a:r>
            <a:r>
              <a:rPr lang="en-US" sz="3200" dirty="0">
                <a:solidFill>
                  <a:prstClr val="black"/>
                </a:solidFill>
              </a:rPr>
              <a:t>Hard </a:t>
            </a:r>
            <a:r>
              <a:rPr lang="en-US" sz="3200" dirty="0" smtClean="0">
                <a:solidFill>
                  <a:prstClr val="black"/>
                </a:solidFill>
              </a:rPr>
              <a:t>Realities</a:t>
            </a:r>
            <a:r>
              <a:rPr lang="en-US" sz="3200" dirty="0">
                <a:solidFill>
                  <a:prstClr val="black"/>
                </a:solidFill>
              </a:rPr>
              <a:t/>
            </a:r>
            <a:br>
              <a:rPr lang="en-US" sz="3200" dirty="0">
                <a:solidFill>
                  <a:prstClr val="black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Being young in the everyday world we face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peer pressure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stressful relationships with our parents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parties can be a way of life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434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YOUNG PEOPLE and AA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916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We’ve found a way of life that helps us deal with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Everyday stress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Peer pressure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Develop closer relationships, the longer we stay sober</a:t>
            </a:r>
            <a:r>
              <a:rPr lang="en-US" sz="1400" dirty="0" smtClean="0">
                <a:solidFill>
                  <a:schemeClr val="bg1"/>
                </a:solidFill>
              </a:rPr>
              <a:t>1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1 Young People and AA Pamphlet pg..  5</a:t>
            </a:r>
          </a:p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http://aa.org/lang/en/catalog.cfm?origpage=194&amp;product=3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806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YOUNG PEOPLE and AA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Approximately 10% of A.A. members are under the age of 30</a:t>
            </a:r>
            <a:r>
              <a:rPr lang="en-US" sz="1200" dirty="0" smtClean="0">
                <a:solidFill>
                  <a:schemeClr val="bg1"/>
                </a:solidFill>
              </a:rPr>
              <a:t>1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We’ve found that life is better and more fun without alcohol</a:t>
            </a:r>
            <a:r>
              <a:rPr lang="en-US" sz="1400" dirty="0" smtClean="0">
                <a:solidFill>
                  <a:schemeClr val="bg1"/>
                </a:solidFill>
              </a:rPr>
              <a:t>1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It doesn’t matter how old you are</a:t>
            </a:r>
            <a:r>
              <a:rPr lang="en-US" sz="1400" dirty="0" smtClean="0">
                <a:solidFill>
                  <a:schemeClr val="bg1"/>
                </a:solidFill>
              </a:rPr>
              <a:t>1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It doesn’t matter how much you drink</a:t>
            </a:r>
            <a:r>
              <a:rPr lang="en-US" sz="1200" dirty="0" smtClean="0">
                <a:solidFill>
                  <a:schemeClr val="bg1"/>
                </a:solidFill>
              </a:rPr>
              <a:t>1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matters is how alcohol affects you</a:t>
            </a:r>
            <a:r>
              <a:rPr lang="en-US" sz="1200" dirty="0" smtClean="0">
                <a:solidFill>
                  <a:schemeClr val="bg1"/>
                </a:solidFill>
              </a:rPr>
              <a:t>1</a:t>
            </a:r>
          </a:p>
          <a:p>
            <a:pPr algn="r"/>
            <a:r>
              <a:rPr lang="en-US" sz="1200" dirty="0" smtClean="0">
                <a:solidFill>
                  <a:schemeClr val="bg1"/>
                </a:solidFill>
              </a:rPr>
              <a:t>1- Young People and AA Pamphlet pg. 5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864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YOUNG PEOPLE VIDEOS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http://aa.org/lang/en/subpage.cfm?page=398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405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How do I know if I am an Alcoholic?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YOU are the best judge of whether or not you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    have a problem.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You know this from your gut —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Do you feel guilty, lonely, ashamed?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Is alcohol interfering in your life?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711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0FE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0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731</Words>
  <Application>Microsoft Office PowerPoint</Application>
  <PresentationFormat>On-screen Show (4:3)</PresentationFormat>
  <Paragraphs>120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Slide 1</vt:lpstr>
      <vt:lpstr> ALCOHOLICS ANONYMOUS </vt:lpstr>
      <vt:lpstr>What Is AA?</vt:lpstr>
      <vt:lpstr>PREAMBLE-(continued)</vt:lpstr>
      <vt:lpstr>  TOO YOUNG? The Hard Realities  </vt:lpstr>
      <vt:lpstr>YOUNG PEOPLE and AA </vt:lpstr>
      <vt:lpstr>YOUNG PEOPLE and AA</vt:lpstr>
      <vt:lpstr>YOUNG PEOPLE VIDEOS</vt:lpstr>
      <vt:lpstr> How do I know if I am an Alcoholic? </vt:lpstr>
      <vt:lpstr>QUIZ</vt:lpstr>
      <vt:lpstr>QUIZ</vt:lpstr>
      <vt:lpstr>QUIZ</vt:lpstr>
      <vt:lpstr> How do we stay away  from drinking?</vt:lpstr>
      <vt:lpstr> How do we stay away  from drinking? </vt:lpstr>
      <vt:lpstr> I Think I Might Be an Alcoholic… What Now?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</dc:creator>
  <cp:lastModifiedBy>Peter</cp:lastModifiedBy>
  <cp:revision>26</cp:revision>
  <dcterms:created xsi:type="dcterms:W3CDTF">2013-10-17T17:59:32Z</dcterms:created>
  <dcterms:modified xsi:type="dcterms:W3CDTF">2013-10-24T15:35:46Z</dcterms:modified>
</cp:coreProperties>
</file>