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2" r:id="rId4"/>
    <p:sldId id="261" r:id="rId5"/>
    <p:sldId id="259" r:id="rId6"/>
    <p:sldId id="258" r:id="rId7"/>
    <p:sldId id="257" r:id="rId8"/>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255663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424662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406279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170295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318810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168789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39047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264285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412377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286272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356C8-2FB6-43AC-9DDA-E306A3845DFE}" type="datetimeFigureOut">
              <a:rPr lang="en-US" smtClean="0"/>
              <a:t>8/28/2013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6C72F-6CE8-4C17-8921-3BF8558A3CB8}" type="slidenum">
              <a:rPr lang="en-US" smtClean="0"/>
              <a:t>‹#›</a:t>
            </a:fld>
            <a:endParaRPr lang="en-US" dirty="0"/>
          </a:p>
        </p:txBody>
      </p:sp>
    </p:spTree>
    <p:extLst>
      <p:ext uri="{BB962C8B-B14F-4D97-AF65-F5344CB8AC3E}">
        <p14:creationId xmlns:p14="http://schemas.microsoft.com/office/powerpoint/2010/main" val="362169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356C8-2FB6-43AC-9DDA-E306A3845DFE}" type="datetimeFigureOut">
              <a:rPr lang="en-US" smtClean="0"/>
              <a:t>8/28/2013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6C72F-6CE8-4C17-8921-3BF8558A3CB8}" type="slidenum">
              <a:rPr lang="en-US" smtClean="0"/>
              <a:t>‹#›</a:t>
            </a:fld>
            <a:endParaRPr lang="en-US" dirty="0"/>
          </a:p>
        </p:txBody>
      </p:sp>
    </p:spTree>
    <p:extLst>
      <p:ext uri="{BB962C8B-B14F-4D97-AF65-F5344CB8AC3E}">
        <p14:creationId xmlns:p14="http://schemas.microsoft.com/office/powerpoint/2010/main" val="3541455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Sponsor Your Healthcare Professional</a:t>
            </a:r>
          </a:p>
        </p:txBody>
      </p:sp>
      <p:sp>
        <p:nvSpPr>
          <p:cNvPr id="3" name="Subtitle 2"/>
          <p:cNvSpPr>
            <a:spLocks noGrp="1"/>
          </p:cNvSpPr>
          <p:nvPr>
            <p:ph type="subTitle" idx="1"/>
          </p:nvPr>
        </p:nvSpPr>
        <p:spPr>
          <a:xfrm>
            <a:off x="1371600" y="4343400"/>
            <a:ext cx="6400800" cy="1295400"/>
          </a:xfrm>
        </p:spPr>
        <p:txBody>
          <a:bodyPr/>
          <a:lstStyle/>
          <a:p>
            <a:r>
              <a:rPr lang="en-US" dirty="0" smtClean="0">
                <a:solidFill>
                  <a:schemeClr val="tx1"/>
                </a:solidFill>
              </a:rPr>
              <a:t>Area 28 CPC Committee</a:t>
            </a:r>
            <a:endParaRPr lang="en-US" dirty="0">
              <a:solidFill>
                <a:schemeClr val="tx1"/>
              </a:solidFill>
            </a:endParaRPr>
          </a:p>
        </p:txBody>
      </p:sp>
      <p:sp>
        <p:nvSpPr>
          <p:cNvPr id="4" name="TextBox 3"/>
          <p:cNvSpPr txBox="1"/>
          <p:nvPr/>
        </p:nvSpPr>
        <p:spPr>
          <a:xfrm>
            <a:off x="6781800" y="6248400"/>
            <a:ext cx="1981200" cy="369332"/>
          </a:xfrm>
          <a:prstGeom prst="rect">
            <a:avLst/>
          </a:prstGeom>
          <a:noFill/>
        </p:spPr>
        <p:txBody>
          <a:bodyPr wrap="square" rtlCol="0">
            <a:spAutoFit/>
          </a:bodyPr>
          <a:lstStyle/>
          <a:p>
            <a:pPr algn="r"/>
            <a:r>
              <a:rPr lang="en-US" u="sng" dirty="0" smtClean="0"/>
              <a:t>Summer</a:t>
            </a:r>
            <a:r>
              <a:rPr lang="en-US" u="sng" dirty="0" smtClean="0"/>
              <a:t> 2013</a:t>
            </a:r>
            <a:endParaRPr lang="en-US" u="sng" dirty="0"/>
          </a:p>
        </p:txBody>
      </p:sp>
    </p:spTree>
    <p:extLst>
      <p:ext uri="{BB962C8B-B14F-4D97-AF65-F5344CB8AC3E}">
        <p14:creationId xmlns:p14="http://schemas.microsoft.com/office/powerpoint/2010/main" val="314857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Sponsor Your Healthcare Professional</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This initiative is meant for the A.A. member to introduce their Healthcare Professional to Alcoholics Anonymous.</a:t>
            </a:r>
          </a:p>
          <a:p>
            <a:r>
              <a:rPr lang="en-US" dirty="0" smtClean="0"/>
              <a:t>Many A.A. members may want to approach their Healthcare Professional but do not always have the information to do so.</a:t>
            </a:r>
          </a:p>
          <a:p>
            <a:r>
              <a:rPr lang="en-US" dirty="0" smtClean="0"/>
              <a:t>It is hoped though this initiative that more Healthcare Professionals will become familiar with A.A. and will pass this information on to people they come in contact who may benefit from what A.A. offers.</a:t>
            </a:r>
          </a:p>
        </p:txBody>
      </p:sp>
    </p:spTree>
    <p:extLst>
      <p:ext uri="{BB962C8B-B14F-4D97-AF65-F5344CB8AC3E}">
        <p14:creationId xmlns:p14="http://schemas.microsoft.com/office/powerpoint/2010/main" val="748135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Sponsor Your Healthcare Professional</a:t>
            </a:r>
            <a:endParaRPr lang="en-US" dirty="0"/>
          </a:p>
        </p:txBody>
      </p:sp>
      <p:sp>
        <p:nvSpPr>
          <p:cNvPr id="5" name="Content Placeholder 4"/>
          <p:cNvSpPr>
            <a:spLocks noGrp="1"/>
          </p:cNvSpPr>
          <p:nvPr>
            <p:ph idx="1"/>
          </p:nvPr>
        </p:nvSpPr>
        <p:spPr>
          <a:xfrm>
            <a:off x="457200" y="1524000"/>
            <a:ext cx="8229600" cy="5029200"/>
          </a:xfrm>
        </p:spPr>
        <p:txBody>
          <a:bodyPr>
            <a:normAutofit fontScale="92500" lnSpcReduction="20000"/>
          </a:bodyPr>
          <a:lstStyle/>
          <a:p>
            <a:r>
              <a:rPr lang="en-US" dirty="0" smtClean="0"/>
              <a:t>The cover letter on the envelopes should provide the A.A. member with enough information to make an approach to their provider.</a:t>
            </a:r>
          </a:p>
          <a:p>
            <a:r>
              <a:rPr lang="en-US" dirty="0" smtClean="0"/>
              <a:t>Inside the envelopes is a letter from the Area 28 Cooperation with the Professional </a:t>
            </a:r>
            <a:r>
              <a:rPr lang="en-US" dirty="0" smtClean="0"/>
              <a:t>Committee; </a:t>
            </a:r>
            <a:r>
              <a:rPr lang="en-US" dirty="0" smtClean="0"/>
              <a:t>enclosures describing what A.A. is and what it </a:t>
            </a:r>
            <a:r>
              <a:rPr lang="en-US" dirty="0" smtClean="0"/>
              <a:t>isn’t; information </a:t>
            </a:r>
            <a:r>
              <a:rPr lang="en-US" dirty="0" smtClean="0"/>
              <a:t>on where to get more </a:t>
            </a:r>
            <a:r>
              <a:rPr lang="en-US" dirty="0" smtClean="0"/>
              <a:t>information; and a copy of the local AA meeting list.</a:t>
            </a:r>
            <a:endParaRPr lang="en-US" dirty="0" smtClean="0"/>
          </a:p>
          <a:p>
            <a:r>
              <a:rPr lang="en-US" dirty="0" smtClean="0"/>
              <a:t>The intent is that a member may simply leave the Healthcare Profession with the envelope and the professional can review the material at their leisure.</a:t>
            </a:r>
          </a:p>
        </p:txBody>
      </p:sp>
    </p:spTree>
    <p:extLst>
      <p:ext uri="{BB962C8B-B14F-4D97-AF65-F5344CB8AC3E}">
        <p14:creationId xmlns:p14="http://schemas.microsoft.com/office/powerpoint/2010/main" val="2245884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Sponsor Your Healthcare Professional</a:t>
            </a:r>
            <a:endParaRPr lang="en-US" dirty="0"/>
          </a:p>
        </p:txBody>
      </p:sp>
      <p:sp>
        <p:nvSpPr>
          <p:cNvPr id="5" name="Content Placeholder 4"/>
          <p:cNvSpPr>
            <a:spLocks noGrp="1"/>
          </p:cNvSpPr>
          <p:nvPr>
            <p:ph idx="1"/>
          </p:nvPr>
        </p:nvSpPr>
        <p:spPr>
          <a:xfrm>
            <a:off x="457200" y="1600200"/>
            <a:ext cx="8229600" cy="4953000"/>
          </a:xfrm>
        </p:spPr>
        <p:txBody>
          <a:bodyPr>
            <a:normAutofit fontScale="92500"/>
          </a:bodyPr>
          <a:lstStyle/>
          <a:p>
            <a:r>
              <a:rPr lang="en-US" dirty="0" smtClean="0"/>
              <a:t>Packets consist of the following:</a:t>
            </a:r>
          </a:p>
          <a:p>
            <a:pPr lvl="1"/>
            <a:r>
              <a:rPr lang="en-US" dirty="0" smtClean="0"/>
              <a:t>#10 Business Envelope</a:t>
            </a:r>
          </a:p>
          <a:p>
            <a:pPr lvl="1"/>
            <a:r>
              <a:rPr lang="en-US" dirty="0" smtClean="0"/>
              <a:t>Note to AA Member that is attached to envelope and removed prior to handing to Healthcare Professional</a:t>
            </a:r>
          </a:p>
          <a:p>
            <a:pPr lvl="1"/>
            <a:r>
              <a:rPr lang="en-US" dirty="0" smtClean="0"/>
              <a:t>Letter to Healthcare Professional</a:t>
            </a:r>
          </a:p>
          <a:p>
            <a:pPr lvl="1"/>
            <a:r>
              <a:rPr lang="en-US" dirty="0" smtClean="0"/>
              <a:t>Current Enclosures from AAWS</a:t>
            </a:r>
          </a:p>
          <a:p>
            <a:pPr lvl="2"/>
            <a:r>
              <a:rPr lang="en-US" dirty="0" smtClean="0"/>
              <a:t>A.A. At a Glance (F-1)</a:t>
            </a:r>
          </a:p>
          <a:p>
            <a:pPr lvl="2"/>
            <a:r>
              <a:rPr lang="en-US" dirty="0" smtClean="0"/>
              <a:t>Information on Alcoholics Anonymous (F-2)</a:t>
            </a:r>
          </a:p>
          <a:p>
            <a:pPr lvl="2"/>
            <a:r>
              <a:rPr lang="en-US" dirty="0" smtClean="0"/>
              <a:t>Problems Other Than Alcohol (F-8)</a:t>
            </a:r>
          </a:p>
          <a:p>
            <a:pPr lvl="2"/>
            <a:r>
              <a:rPr lang="en-US" dirty="0" smtClean="0"/>
              <a:t>About AA - Newsletter for Professionals (F-13 Spring 1993</a:t>
            </a:r>
            <a:r>
              <a:rPr lang="en-US" dirty="0" smtClean="0"/>
              <a:t>)</a:t>
            </a:r>
          </a:p>
          <a:p>
            <a:pPr lvl="1"/>
            <a:r>
              <a:rPr lang="en-US" dirty="0" smtClean="0"/>
              <a:t>Local AA Meeting List</a:t>
            </a:r>
            <a:endParaRPr lang="en-US" dirty="0" smtClean="0"/>
          </a:p>
        </p:txBody>
      </p:sp>
    </p:spTree>
    <p:extLst>
      <p:ext uri="{BB962C8B-B14F-4D97-AF65-F5344CB8AC3E}">
        <p14:creationId xmlns:p14="http://schemas.microsoft.com/office/powerpoint/2010/main" val="606750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Sponsor Your Healthcare Professional</a:t>
            </a:r>
          </a:p>
        </p:txBody>
      </p:sp>
      <p:sp>
        <p:nvSpPr>
          <p:cNvPr id="5" name="Content Placeholder 4"/>
          <p:cNvSpPr>
            <a:spLocks noGrp="1"/>
          </p:cNvSpPr>
          <p:nvPr>
            <p:ph idx="1"/>
          </p:nvPr>
        </p:nvSpPr>
        <p:spPr/>
        <p:txBody>
          <a:bodyPr>
            <a:normAutofit fontScale="92500" lnSpcReduction="20000"/>
          </a:bodyPr>
          <a:lstStyle/>
          <a:p>
            <a:pPr lvl="1"/>
            <a:r>
              <a:rPr lang="en-US" i="1" dirty="0" smtClean="0"/>
              <a:t>Alternative Enclosures For </a:t>
            </a:r>
            <a:r>
              <a:rPr lang="en-US" i="1" dirty="0"/>
              <a:t>Medical Professionals: </a:t>
            </a:r>
            <a:endParaRPr lang="en-US" i="1" dirty="0" smtClean="0"/>
          </a:p>
          <a:p>
            <a:pPr lvl="2"/>
            <a:r>
              <a:rPr lang="en-US" i="1" dirty="0" smtClean="0"/>
              <a:t>“</a:t>
            </a:r>
            <a:r>
              <a:rPr lang="en-US" i="1" dirty="0"/>
              <a:t>A.A. as a Resource for the Health Care Professional</a:t>
            </a:r>
            <a:r>
              <a:rPr lang="en-US" i="1" dirty="0" smtClean="0"/>
              <a:t>” (P-23 </a:t>
            </a:r>
            <a:r>
              <a:rPr lang="en-US" sz="1600" i="1" dirty="0" smtClean="0"/>
              <a:t>$.25</a:t>
            </a:r>
            <a:r>
              <a:rPr lang="en-US" i="1" dirty="0" smtClean="0"/>
              <a:t>)</a:t>
            </a:r>
            <a:endParaRPr lang="en-US" i="1" dirty="0"/>
          </a:p>
          <a:p>
            <a:pPr lvl="2"/>
            <a:r>
              <a:rPr lang="en-US" i="1" dirty="0"/>
              <a:t>“Problems Other than Alcohol</a:t>
            </a:r>
            <a:r>
              <a:rPr lang="en-US" i="1" dirty="0" smtClean="0"/>
              <a:t>” (F-8) (P-35 </a:t>
            </a:r>
            <a:r>
              <a:rPr lang="en-US" sz="1600" i="1" dirty="0" smtClean="0"/>
              <a:t>$.15</a:t>
            </a:r>
            <a:r>
              <a:rPr lang="en-US" i="1" dirty="0" smtClean="0"/>
              <a:t>)</a:t>
            </a:r>
          </a:p>
          <a:p>
            <a:pPr lvl="2"/>
            <a:r>
              <a:rPr lang="en-US" i="1" dirty="0" smtClean="0"/>
              <a:t>“</a:t>
            </a:r>
            <a:r>
              <a:rPr lang="en-US" i="1" dirty="0"/>
              <a:t>The A.A. Member—Medications and Other Drugs</a:t>
            </a:r>
            <a:r>
              <a:rPr lang="en-US" i="1" dirty="0" smtClean="0"/>
              <a:t>” (P-11 </a:t>
            </a:r>
            <a:r>
              <a:rPr lang="en-US" sz="1600" i="1" dirty="0" smtClean="0"/>
              <a:t>$.25</a:t>
            </a:r>
            <a:r>
              <a:rPr lang="en-US" i="1" dirty="0" smtClean="0"/>
              <a:t>)</a:t>
            </a:r>
            <a:endParaRPr lang="en-US" i="1" dirty="0"/>
          </a:p>
          <a:p>
            <a:pPr lvl="2"/>
            <a:r>
              <a:rPr lang="en-US" i="1" dirty="0"/>
              <a:t>“Three Talks to Medical Societies by Bill W., Co-founder of A.A</a:t>
            </a:r>
            <a:r>
              <a:rPr lang="en-US" i="1" dirty="0" smtClean="0"/>
              <a:t>.” (P-6 </a:t>
            </a:r>
            <a:r>
              <a:rPr lang="en-US" sz="1600" i="1" dirty="0" smtClean="0"/>
              <a:t>$.45</a:t>
            </a:r>
            <a:r>
              <a:rPr lang="en-US" i="1" dirty="0" smtClean="0"/>
              <a:t>)</a:t>
            </a:r>
          </a:p>
          <a:p>
            <a:pPr lvl="1"/>
            <a:r>
              <a:rPr lang="en-US" dirty="0" smtClean="0"/>
              <a:t>Note that the pamphlets that have a prefix of “F-” are free and the ones that start with “P-” have a cost associated which I have noted.</a:t>
            </a:r>
          </a:p>
          <a:p>
            <a:pPr lvl="2"/>
            <a:r>
              <a:rPr lang="en-US" dirty="0" smtClean="0"/>
              <a:t>In the interest of costs I suggest using the ones starting with “F-” in the packets and have some of the others beginning with “P-” to hand out to interested medical professionals</a:t>
            </a:r>
            <a:endParaRPr lang="en-US" dirty="0"/>
          </a:p>
        </p:txBody>
      </p:sp>
    </p:spTree>
    <p:extLst>
      <p:ext uri="{BB962C8B-B14F-4D97-AF65-F5344CB8AC3E}">
        <p14:creationId xmlns:p14="http://schemas.microsoft.com/office/powerpoint/2010/main" val="2372611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fontScale="90000"/>
          </a:bodyPr>
          <a:lstStyle/>
          <a:p>
            <a:r>
              <a:rPr lang="en-US" sz="3600" b="1" dirty="0"/>
              <a:t>Sponsor Your Healthcare </a:t>
            </a:r>
            <a:r>
              <a:rPr lang="en-US" sz="3600" b="1" dirty="0" smtClean="0"/>
              <a:t>Professional Note to AA Member</a:t>
            </a:r>
            <a:endParaRPr lang="en-US" sz="36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295400"/>
            <a:ext cx="4171950" cy="5562600"/>
          </a:xfrm>
          <a:prstGeom prst="rect">
            <a:avLst/>
          </a:prstGeom>
        </p:spPr>
      </p:pic>
    </p:spTree>
    <p:extLst>
      <p:ext uri="{BB962C8B-B14F-4D97-AF65-F5344CB8AC3E}">
        <p14:creationId xmlns:p14="http://schemas.microsoft.com/office/powerpoint/2010/main" val="140608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28700"/>
          </a:xfrm>
        </p:spPr>
        <p:txBody>
          <a:bodyPr>
            <a:noAutofit/>
          </a:bodyPr>
          <a:lstStyle/>
          <a:p>
            <a:r>
              <a:rPr lang="en-US" sz="3600" dirty="0"/>
              <a:t>Sponsor Your Healthcare </a:t>
            </a:r>
            <a:r>
              <a:rPr lang="en-US" sz="3600" dirty="0" smtClean="0"/>
              <a:t>Professional Contents</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028700"/>
            <a:ext cx="7772400" cy="5829300"/>
          </a:xfrm>
          <a:prstGeom prst="rect">
            <a:avLst/>
          </a:prstGeom>
        </p:spPr>
      </p:pic>
    </p:spTree>
    <p:extLst>
      <p:ext uri="{BB962C8B-B14F-4D97-AF65-F5344CB8AC3E}">
        <p14:creationId xmlns:p14="http://schemas.microsoft.com/office/powerpoint/2010/main" val="1406085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420</Words>
  <Application>Microsoft Office PowerPoint</Application>
  <PresentationFormat>On-screen Show (4:3)</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Sponsor Your Healthcare Professional</vt:lpstr>
      <vt:lpstr>Sponsor Your Healthcare Professional</vt:lpstr>
      <vt:lpstr>Sponsor Your Healthcare Professional</vt:lpstr>
      <vt:lpstr>Sponsor Your Healthcare Professional</vt:lpstr>
      <vt:lpstr>Sponsor Your Healthcare Professional</vt:lpstr>
      <vt:lpstr>Sponsor Your Healthcare Professional Note to AA Member</vt:lpstr>
      <vt:lpstr>Sponsor Your Healthcare Professional Contents</vt:lpstr>
    </vt:vector>
  </TitlesOfParts>
  <Company>PSB Project Management,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 Your Doctor</dc:title>
  <dc:creator>Gene Wilson</dc:creator>
  <cp:lastModifiedBy>Gene</cp:lastModifiedBy>
  <cp:revision>14</cp:revision>
  <cp:lastPrinted>2013-07-16T01:00:14Z</cp:lastPrinted>
  <dcterms:created xsi:type="dcterms:W3CDTF">2012-03-12T01:56:47Z</dcterms:created>
  <dcterms:modified xsi:type="dcterms:W3CDTF">2013-08-28T12:10:33Z</dcterms:modified>
</cp:coreProperties>
</file>